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0" r:id="rId2"/>
    <p:sldId id="256" r:id="rId3"/>
    <p:sldId id="297" r:id="rId4"/>
    <p:sldId id="258" r:id="rId5"/>
    <p:sldId id="261" r:id="rId6"/>
    <p:sldId id="270" r:id="rId7"/>
    <p:sldId id="262" r:id="rId8"/>
    <p:sldId id="264" r:id="rId9"/>
    <p:sldId id="265" r:id="rId10"/>
    <p:sldId id="268" r:id="rId11"/>
    <p:sldId id="271" r:id="rId12"/>
    <p:sldId id="293" r:id="rId13"/>
    <p:sldId id="287" r:id="rId14"/>
    <p:sldId id="285" r:id="rId15"/>
    <p:sldId id="286" r:id="rId16"/>
    <p:sldId id="288" r:id="rId17"/>
    <p:sldId id="294" r:id="rId18"/>
    <p:sldId id="289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68"/>
    <p:restoredTop sz="94674"/>
  </p:normalViewPr>
  <p:slideViewPr>
    <p:cSldViewPr snapToGrid="0" snapToObjects="1">
      <p:cViewPr varScale="1">
        <p:scale>
          <a:sx n="202" d="100"/>
          <a:sy n="202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1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github.com/wanirepo/Stats_2020Spr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github.com/wanirepo/Stats_2020Spr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wanirepo/Stats_2020Sprin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hyperlink" Target="https://github.com/wanirepo/Stats_2020Spr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gle/5APqzTLnFJxXyR7h7" TargetMode="External"/><Relationship Id="rId3" Type="http://schemas.openxmlformats.org/officeDocument/2006/relationships/image" Target="../media/image2.tiff"/><Relationship Id="rId7" Type="http://schemas.openxmlformats.org/officeDocument/2006/relationships/hyperlink" Target="https://goo.gl/forms/KtUKROcDyqYYtcgv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acwang.files.wordpress.com/2015/08/stats-data-and-models-3rd-edition-richard-d-de-veaux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in.slack.com/t/wanistats2020/shared_invite/zt-cm4u3xsg-oRzbPWzrMRTmwr~eomLqFw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26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https://github.com/wanirepo/Stats_2021Spring</a:t>
            </a:r>
            <a:endParaRPr lang="en-US" altLang="ko-KR" sz="1600" dirty="0">
              <a:latin typeface="Seravek" panose="020B0503040000020004" pitchFamily="34" charset="0"/>
            </a:endParaRP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382780-AF24-F546-86D3-6EC46FDA9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438" y="723573"/>
            <a:ext cx="5638864" cy="57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49582-E811-5E44-8F30-0AD5E8370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248" y="1871655"/>
            <a:ext cx="9678533" cy="31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2194C-C0E2-EB46-BCA3-E47ED10477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586"/>
          <a:stretch/>
        </p:blipFill>
        <p:spPr>
          <a:xfrm>
            <a:off x="395942" y="1791060"/>
            <a:ext cx="4477141" cy="24399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F92BB-DB70-F243-BECE-87319B6A36D9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https://github.com/wanirepo/Stats_2020Spring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DC727-ECAF-D446-95CD-0760554407B4}"/>
              </a:ext>
            </a:extLst>
          </p:cNvPr>
          <p:cNvSpPr txBox="1"/>
          <p:nvPr/>
        </p:nvSpPr>
        <p:spPr>
          <a:xfrm>
            <a:off x="5529996" y="1836726"/>
            <a:ext cx="6096000" cy="33759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</a:t>
            </a:r>
            <a:r>
              <a:rPr kumimoji="1" lang="en-US" altLang="ko-Kore-KR" i="1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attendance</a:t>
            </a: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I will give you pop-</a:t>
            </a:r>
            <a:r>
              <a:rPr kumimoji="1" lang="en-US" altLang="ko-Kore-KR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quizes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during the livestreaming class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using google 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pop-quiz item, you will need to report your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and the google forms will record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time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you answered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Later, I will count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 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item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a specific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32865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E8071-2D45-2D4F-9B71-9A26C88C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254" y="1071584"/>
            <a:ext cx="8767491" cy="48562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61F29-1A1F-EE41-96BC-3C65CC363AA5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https://github.com/wanirepo/Stats_2020Spring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A8B05B-156F-A64C-8791-DA8F38314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4" y="702443"/>
            <a:ext cx="6217172" cy="12842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59D135-B699-9847-8211-D35DC6D3D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334" y="702443"/>
            <a:ext cx="7501075" cy="2743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CDF871-4ADA-1544-BA33-15B288713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730" y="3497379"/>
            <a:ext cx="7139016" cy="27526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596C2-0C3F-8249-8428-FB70EB1B4E7E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https://github.com/wanirepo/Stats_2020Spring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8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89EE0-B518-8A48-88E5-B4244E04F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" y="840452"/>
            <a:ext cx="11798300" cy="685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4CC2E-0C3F-214C-B614-CAA0052A2217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https://github.com/wanirepo/Stats_2020Spring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B8396F-6DEE-AF4E-97FF-3BD7EAAE1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7775" y="1649284"/>
            <a:ext cx="9014519" cy="1068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6019A2-B5DB-3042-B735-EC6134B7FB93}"/>
              </a:ext>
            </a:extLst>
          </p:cNvPr>
          <p:cNvSpPr txBox="1"/>
          <p:nvPr/>
        </p:nvSpPr>
        <p:spPr>
          <a:xfrm>
            <a:off x="5504939" y="2909731"/>
            <a:ext cx="5589159" cy="4673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Seravek" panose="020B0503040000020004" pitchFamily="34" charset="0"/>
              </a:rPr>
              <a:t>But maybe not!! The conference is likely to be canceled. </a:t>
            </a:r>
            <a:endParaRPr kumimoji="1" lang="ko-KR" altLang="en-US" dirty="0">
              <a:solidFill>
                <a:srgbClr val="FF0000"/>
              </a:solidFill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8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4A21E3-46A4-5D45-B0E0-E878DDD0022C}"/>
              </a:ext>
            </a:extLst>
          </p:cNvPr>
          <p:cNvSpPr/>
          <p:nvPr/>
        </p:nvSpPr>
        <p:spPr>
          <a:xfrm>
            <a:off x="617034" y="7883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교수님 제가 깃 사용이 많이 안 익숙해 수업 자료를 다운받기가 너무 힘든데 혹시 수업 자료를 다운받을 다른 방법이 있을까요 </a:t>
            </a:r>
            <a:r>
              <a:rPr lang="ko-KR" altLang="en-US" dirty="0" err="1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ㅠㅠ</a:t>
            </a:r>
            <a:endParaRPr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08C60D-60A4-BF44-A99F-DCA4861B1D57}"/>
              </a:ext>
            </a:extLst>
          </p:cNvPr>
          <p:cNvSpPr/>
          <p:nvPr/>
        </p:nvSpPr>
        <p:spPr>
          <a:xfrm>
            <a:off x="5768705" y="18618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제가 수업계획서를 보고 수업자료를 다운받으려고 </a:t>
            </a:r>
            <a:r>
              <a:rPr lang="ko-KR" altLang="en-US" dirty="0" err="1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깃허브를</a:t>
            </a:r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들어갔는데 처음 </a:t>
            </a:r>
            <a:r>
              <a:rPr lang="ko-KR" altLang="en-US" dirty="0" err="1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이용하다보니</a:t>
            </a:r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이용방법을 잘 모르겠네요</a:t>
            </a:r>
            <a:r>
              <a:rPr lang="en-US" altLang="ko-KR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 </a:t>
            </a:r>
            <a:r>
              <a:rPr lang="en-US" altLang="ko-Kore-KR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command line</a:t>
            </a:r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어디에 </a:t>
            </a:r>
            <a:r>
              <a:rPr lang="ko-KR" altLang="en-US" dirty="0" err="1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입력해야하는지를</a:t>
            </a:r>
            <a:r>
              <a:rPr lang="ko-KR" altLang="en-US" dirty="0">
                <a:solidFill>
                  <a:srgbClr val="1D1C1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잘 모르겠습니다</a:t>
            </a:r>
            <a:endParaRPr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C676F-A4E8-8647-9D3C-1A86307F860C}"/>
              </a:ext>
            </a:extLst>
          </p:cNvPr>
          <p:cNvSpPr txBox="1"/>
          <p:nvPr/>
        </p:nvSpPr>
        <p:spPr>
          <a:xfrm>
            <a:off x="617034" y="3429000"/>
            <a:ext cx="6400214" cy="592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FF0000"/>
                </a:solidFill>
                <a:latin typeface="Seravek" panose="020B0503040000020004" pitchFamily="34" charset="0"/>
              </a:rPr>
              <a:t>Let’s see how to download the class materials…</a:t>
            </a:r>
            <a:endParaRPr kumimoji="1" lang="ko-KR" altLang="en-US" sz="2400" dirty="0">
              <a:solidFill>
                <a:srgbClr val="FF0000"/>
              </a:solidFill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525BA1-6105-714B-9FCB-86F6FB9CD141}"/>
              </a:ext>
            </a:extLst>
          </p:cNvPr>
          <p:cNvSpPr/>
          <p:nvPr/>
        </p:nvSpPr>
        <p:spPr>
          <a:xfrm>
            <a:off x="216491" y="222608"/>
            <a:ext cx="3529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Survey! (made by TAs)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41" y="1169843"/>
            <a:ext cx="7755892" cy="281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6451" y="4854736"/>
            <a:ext cx="3970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eravek" charset="0"/>
                <a:ea typeface="Seravek" charset="0"/>
                <a:cs typeface="Seravek" charset="0"/>
              </a:rPr>
              <a:t>Fill out the survey </a:t>
            </a:r>
            <a:r>
              <a:rPr lang="en-GB" dirty="0">
                <a:latin typeface="Seravek" charset="0"/>
                <a:ea typeface="Seravek" charset="0"/>
                <a:cs typeface="Seravek" charset="0"/>
                <a:hlinkClick r:id="rId7"/>
              </a:rPr>
              <a:t>here</a:t>
            </a:r>
            <a:r>
              <a:rPr lang="en-GB" dirty="0">
                <a:latin typeface="Seravek" charset="0"/>
                <a:ea typeface="Seravek" charset="0"/>
                <a:cs typeface="Seravek" charset="0"/>
              </a:rPr>
              <a:t>!</a:t>
            </a:r>
          </a:p>
          <a:p>
            <a:endParaRPr lang="en-GB" dirty="0">
              <a:latin typeface="Seravek" charset="0"/>
              <a:ea typeface="Seravek" charset="0"/>
              <a:cs typeface="Seravek" charset="0"/>
            </a:endParaRPr>
          </a:p>
          <a:p>
            <a:r>
              <a:rPr lang="en-GB" dirty="0">
                <a:latin typeface="Seravek" charset="0"/>
                <a:ea typeface="Seravek" charset="0"/>
                <a:cs typeface="Seravek" charset="0"/>
                <a:hlinkClick r:id="rId8"/>
              </a:rPr>
              <a:t>https://forms.gle/5APqzTLnFJxXyR7h7</a:t>
            </a:r>
            <a:endParaRPr lang="en-GB" dirty="0">
              <a:latin typeface="Seravek" charset="0"/>
              <a:ea typeface="Seravek" charset="0"/>
              <a:cs typeface="Seravek" charset="0"/>
            </a:endParaRPr>
          </a:p>
          <a:p>
            <a:endParaRPr lang="en-GB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10374828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Sign up for slack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  <a:hlinkClick r:id="rId6"/>
              </a:rPr>
              <a:t>https://join.slack.com/t/wanistats2020/shared_invite/zt-cm4u3xsg-oRzbPWzrMRTmwr~eomLqFw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Download the textbook PDF! 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https://acwang.files.wordpress.com/2015/08/stats-data-and-models-3rd-edition-richard-d-de-veaux.pdf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3/18 Wednesday 12:00 PM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will cover both “V02: Data visualization” and “V03: Comparing distribution”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could be ~1.5 hours (I cannot really predict)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2021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6476" y="2120740"/>
            <a:ext cx="7319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overview, Statistics?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 (Previously GBE 3037)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08775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 (Previously GBE 3037)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I’m writing a textbook in Korean.. Maybe coming soon.. I will share some of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36" y="5705778"/>
            <a:ext cx="2445604" cy="8131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28D3-0FDF-7A4F-955B-3F89D42D2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5371173" y="5750774"/>
            <a:ext cx="2155409" cy="6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948</Words>
  <Application>Microsoft Macintosh PowerPoint</Application>
  <PresentationFormat>와이드스크린</PresentationFormat>
  <Paragraphs>107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Apple SD Gothic Neo</vt:lpstr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192</cp:revision>
  <cp:lastPrinted>2017-08-27T17:09:34Z</cp:lastPrinted>
  <dcterms:created xsi:type="dcterms:W3CDTF">2017-08-24T21:55:02Z</dcterms:created>
  <dcterms:modified xsi:type="dcterms:W3CDTF">2021-01-29T02:59:39Z</dcterms:modified>
</cp:coreProperties>
</file>